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02"/>
    <p:restoredTop sz="94689"/>
  </p:normalViewPr>
  <p:slideViewPr>
    <p:cSldViewPr snapToGrid="0">
      <p:cViewPr>
        <p:scale>
          <a:sx n="63" d="100"/>
          <a:sy n="63" d="100"/>
        </p:scale>
        <p:origin x="496" y="3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A82B7-A08A-CF4B-E95A-3A58E436B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12E2A6-D154-1574-FA32-95F9A4893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1" indent="0" algn="ctr">
              <a:buNone/>
              <a:defRPr sz="2000"/>
            </a:lvl2pPr>
            <a:lvl3pPr marL="914361" indent="0" algn="ctr">
              <a:buNone/>
              <a:defRPr sz="1800"/>
            </a:lvl3pPr>
            <a:lvl4pPr marL="1371543" indent="0" algn="ctr">
              <a:buNone/>
              <a:defRPr sz="1600"/>
            </a:lvl4pPr>
            <a:lvl5pPr marL="1828724" indent="0" algn="ctr">
              <a:buNone/>
              <a:defRPr sz="1600"/>
            </a:lvl5pPr>
            <a:lvl6pPr marL="2285904" indent="0" algn="ctr">
              <a:buNone/>
              <a:defRPr sz="1600"/>
            </a:lvl6pPr>
            <a:lvl7pPr marL="2743085" indent="0" algn="ctr">
              <a:buNone/>
              <a:defRPr sz="1600"/>
            </a:lvl7pPr>
            <a:lvl8pPr marL="3200266" indent="0" algn="ctr">
              <a:buNone/>
              <a:defRPr sz="1600"/>
            </a:lvl8pPr>
            <a:lvl9pPr marL="3657447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9F3321-6ECF-7A1F-DE6C-720868F63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854C-737D-5644-A24E-202F8199DDE7}" type="datetimeFigureOut">
              <a:rPr kumimoji="1" lang="ko-Kore-KR" altLang="en-US" smtClean="0"/>
              <a:t>2023. 5. 20.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8FE392-DE30-DBAF-C683-A7AFDD3B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F5A30B-1B5E-5E38-D159-DD598C93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3F13-8843-D041-9D8A-4A7952E6494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31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30184-6BD2-5245-B631-8268A617F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450A67-5225-A84D-8E7A-FF0067C16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0D43E7-A820-92CE-9CC5-272619F9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854C-737D-5644-A24E-202F8199DDE7}" type="datetimeFigureOut">
              <a:rPr kumimoji="1" lang="ko-Kore-KR" altLang="en-US" smtClean="0"/>
              <a:t>2023. 5. 20.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64002-CED2-CA29-AE56-921B61E10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7BCDCA-40DA-0C73-E4C0-22E05089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3F13-8843-D041-9D8A-4A7952E6494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0490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AA0CF3-1635-484C-74C5-A3811C1A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9CCF43-A2BD-427A-6980-C87BD0D7B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722D2B-15DE-119C-4991-BB1DACB53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854C-737D-5644-A24E-202F8199DDE7}" type="datetimeFigureOut">
              <a:rPr kumimoji="1" lang="ko-Kore-KR" altLang="en-US" smtClean="0"/>
              <a:t>2023. 5. 20.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241302-45CD-A4FC-017F-0D5AEF1B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C86495-3731-A468-1E16-B2D88778D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3F13-8843-D041-9D8A-4A7952E6494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762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859640-5DDF-30DF-FA88-D854862A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87B03-295E-F5F9-E3B7-4CCA3BB2F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51ED-69FA-FCA4-36F6-3289B38F1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854C-737D-5644-A24E-202F8199DDE7}" type="datetimeFigureOut">
              <a:rPr kumimoji="1" lang="ko-Kore-KR" altLang="en-US" smtClean="0"/>
              <a:t>2023. 5. 20.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534BC4-A804-6D6B-C7FA-E4F525560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A06FD6-3AB2-71AF-17AB-01512B066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3F13-8843-D041-9D8A-4A7952E6494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8388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E88AD-9DDF-E634-1FFB-BB65DB865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C5D06B-C6FE-F020-6BC5-3B0AD65DE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DA0C83-F7E6-9E2D-B3E3-E9ACF05E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854C-737D-5644-A24E-202F8199DDE7}" type="datetimeFigureOut">
              <a:rPr kumimoji="1" lang="ko-Kore-KR" altLang="en-US" smtClean="0"/>
              <a:t>2023. 5. 20.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B2B440-D945-EC8E-7BAD-295DDBBB9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0300E0-C201-DE35-81E3-CFC60C57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3F13-8843-D041-9D8A-4A7952E6494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5194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E25D8-F9ED-DEE2-B480-231DA151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476E8E-9CA3-8539-9524-78158613C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D7A5D9-42DF-E45F-F517-FAB8249AF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84A4E0-0F16-452C-771B-B5C962D2B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854C-737D-5644-A24E-202F8199DDE7}" type="datetimeFigureOut">
              <a:rPr kumimoji="1" lang="ko-Kore-KR" altLang="en-US" smtClean="0"/>
              <a:t>2023. 5. 20.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21E9BB-E9B4-3498-FC16-920C502BF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48A3A2-9B02-6C51-57E4-3DFAF78E7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3F13-8843-D041-9D8A-4A7952E6494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5395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E16F3-56F9-F9C2-9BB1-515506062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8C6911-1DD5-7D3C-A945-DA9802FD3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55E3BF-2190-23DF-8AA5-BBE13E850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F9CD56-4CDF-30A4-8DEE-D7DB74512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54A427-7274-752F-9084-872B9A9178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186A02-531F-9C7A-C519-ADFBF1711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854C-737D-5644-A24E-202F8199DDE7}" type="datetimeFigureOut">
              <a:rPr kumimoji="1" lang="ko-Kore-KR" altLang="en-US" smtClean="0"/>
              <a:t>2023. 5. 20.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5B720E-05A6-B1DC-83E5-2F3980248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C16A36-1F55-D3C8-F526-C7C925A8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3F13-8843-D041-9D8A-4A7952E6494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396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D75D6-47DB-271E-E78E-00DC7F13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D5B67D-43BA-F891-3B45-9CB069BF8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854C-737D-5644-A24E-202F8199DDE7}" type="datetimeFigureOut">
              <a:rPr kumimoji="1" lang="ko-Kore-KR" altLang="en-US" smtClean="0"/>
              <a:t>2023. 5. 20.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FE3812-CAF8-E500-2C46-24253951F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64B39D-6CB7-22FE-FAE6-9BD326ABB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3F13-8843-D041-9D8A-4A7952E6494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3092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A6A7DE-3E86-FB24-07E3-BDABF8C06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854C-737D-5644-A24E-202F8199DDE7}" type="datetimeFigureOut">
              <a:rPr kumimoji="1" lang="ko-Kore-KR" altLang="en-US" smtClean="0"/>
              <a:t>2023. 5. 20.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D6ABA3-BFE1-0376-5B17-4D72AD29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CECEF5-A354-ED1A-20FC-CA70D8F8A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3F13-8843-D041-9D8A-4A7952E6494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618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5BEC9-400B-A854-C321-5BF7EB4C3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7DBD39-D611-D096-4BFB-BDDD21B11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7D1F54-F6AD-0668-CDD0-B6E1EC85B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3" indent="0">
              <a:buNone/>
              <a:defRPr sz="1000"/>
            </a:lvl4pPr>
            <a:lvl5pPr marL="1828724" indent="0">
              <a:buNone/>
              <a:defRPr sz="1000"/>
            </a:lvl5pPr>
            <a:lvl6pPr marL="2285904" indent="0">
              <a:buNone/>
              <a:defRPr sz="1000"/>
            </a:lvl6pPr>
            <a:lvl7pPr marL="2743085" indent="0">
              <a:buNone/>
              <a:defRPr sz="1000"/>
            </a:lvl7pPr>
            <a:lvl8pPr marL="3200266" indent="0">
              <a:buNone/>
              <a:defRPr sz="1000"/>
            </a:lvl8pPr>
            <a:lvl9pPr marL="3657447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FA36A7-C7A1-43BA-5138-D6E0BC521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854C-737D-5644-A24E-202F8199DDE7}" type="datetimeFigureOut">
              <a:rPr kumimoji="1" lang="ko-Kore-KR" altLang="en-US" smtClean="0"/>
              <a:t>2023. 5. 20.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18848-E76D-F149-C5E2-A7EAA43C2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290754-4AE1-8C21-7B09-F9762A04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3F13-8843-D041-9D8A-4A7952E6494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7385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FC1F5-CCF9-59D2-A81D-DEA5908D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6C5576-D51D-1B49-5740-77A12A40B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B48773-E3FD-7F37-C6A7-9B5664065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3" indent="0">
              <a:buNone/>
              <a:defRPr sz="1000"/>
            </a:lvl4pPr>
            <a:lvl5pPr marL="1828724" indent="0">
              <a:buNone/>
              <a:defRPr sz="1000"/>
            </a:lvl5pPr>
            <a:lvl6pPr marL="2285904" indent="0">
              <a:buNone/>
              <a:defRPr sz="1000"/>
            </a:lvl6pPr>
            <a:lvl7pPr marL="2743085" indent="0">
              <a:buNone/>
              <a:defRPr sz="1000"/>
            </a:lvl7pPr>
            <a:lvl8pPr marL="3200266" indent="0">
              <a:buNone/>
              <a:defRPr sz="1000"/>
            </a:lvl8pPr>
            <a:lvl9pPr marL="3657447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016657-29C9-9C30-146A-96E464018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854C-737D-5644-A24E-202F8199DDE7}" type="datetimeFigureOut">
              <a:rPr kumimoji="1" lang="ko-Kore-KR" altLang="en-US" smtClean="0"/>
              <a:t>2023. 5. 20.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E28670-81FE-EE2D-1657-7607319FC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AB07B3-8CFC-2706-F26B-C5F22BE4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3F13-8843-D041-9D8A-4A7952E6494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171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18BD66-C2AA-E1A4-27F1-23FAB7D86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49996E-5C86-A6D7-B28C-93770A9D3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BA50A0-BD54-12F1-0AF4-C1ADA5379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2854C-737D-5644-A24E-202F8199DDE7}" type="datetimeFigureOut">
              <a:rPr kumimoji="1" lang="ko-Kore-KR" altLang="en-US" smtClean="0"/>
              <a:t>2023. 5. 20.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E1799-5CD7-ACE0-0206-4DE3324FD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DC53C9-4378-D9B1-1165-632474B66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A3F13-8843-D041-9D8A-4A7952E6494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1991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2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그림 6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D8F1B019-1DF3-9E90-6B12-BA070FA50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8" b="1"/>
          <a:stretch/>
        </p:blipFill>
        <p:spPr>
          <a:xfrm>
            <a:off x="196850" y="173519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32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FCE8221-0BDA-212F-0D15-E8CAFF375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154"/>
            <a:ext cx="12192000" cy="5835693"/>
          </a:xfrm>
          <a:prstGeom prst="rect">
            <a:avLst/>
          </a:prstGeom>
        </p:spPr>
      </p:pic>
      <p:pic>
        <p:nvPicPr>
          <p:cNvPr id="7" name="그림 6" descr="블루, 일렉트릭 블루, 커튼이(가) 표시된 사진&#10;&#10;자동 생성된 설명">
            <a:extLst>
              <a:ext uri="{FF2B5EF4-FFF2-40B4-BE49-F238E27FC236}">
                <a16:creationId xmlns:a16="http://schemas.microsoft.com/office/drawing/2014/main" id="{A8AB3094-1138-605B-CC57-4C86C37CF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3388"/>
          </a:xfrm>
          <a:prstGeom prst="rect">
            <a:avLst/>
          </a:prstGeom>
        </p:spPr>
      </p:pic>
      <p:pic>
        <p:nvPicPr>
          <p:cNvPr id="8" name="그림 7" descr="블루, 일렉트릭 블루, 커튼이(가) 표시된 사진&#10;&#10;자동 생성된 설명">
            <a:extLst>
              <a:ext uri="{FF2B5EF4-FFF2-40B4-BE49-F238E27FC236}">
                <a16:creationId xmlns:a16="http://schemas.microsoft.com/office/drawing/2014/main" id="{E6B63055-B149-79D3-CF0F-595ABF2A7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4612"/>
            <a:ext cx="12192000" cy="66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3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540B97F8-BF80-2A53-3E98-F9690DA4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55" y="0"/>
            <a:ext cx="7293890" cy="6858000"/>
          </a:xfrm>
          <a:prstGeom prst="rect">
            <a:avLst/>
          </a:prstGeom>
        </p:spPr>
      </p:pic>
      <p:pic>
        <p:nvPicPr>
          <p:cNvPr id="6" name="그림 5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3411256D-08EC-C172-0A11-F4BE22B1E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35623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968E4B-D38C-19A3-E500-12185C9E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376" y="0"/>
            <a:ext cx="2635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99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문서, 폰트이(가) 표시된 사진&#10;&#10;자동 생성된 설명">
            <a:extLst>
              <a:ext uri="{FF2B5EF4-FFF2-40B4-BE49-F238E27FC236}">
                <a16:creationId xmlns:a16="http://schemas.microsoft.com/office/drawing/2014/main" id="{F910C203-C3F2-5064-B3EF-CAF3F5C00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714" y="0"/>
            <a:ext cx="5288573" cy="6858000"/>
          </a:xfrm>
          <a:prstGeom prst="rect">
            <a:avLst/>
          </a:prstGeom>
        </p:spPr>
      </p:pic>
      <p:pic>
        <p:nvPicPr>
          <p:cNvPr id="4" name="그림 3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BB3874EC-3BB7-AFB2-7578-5DC1382F3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51714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88F1D4-CE29-7EEC-7B42-F1A1DD2C1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664" y="0"/>
            <a:ext cx="3611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77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명함, 폰트이(가) 표시된 사진&#10;&#10;자동 생성된 설명">
            <a:extLst>
              <a:ext uri="{FF2B5EF4-FFF2-40B4-BE49-F238E27FC236}">
                <a16:creationId xmlns:a16="http://schemas.microsoft.com/office/drawing/2014/main" id="{337F4ABA-4519-ED69-5772-2BC4B8742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859"/>
            <a:ext cx="12192000" cy="45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83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039EF34D-8C2E-4809-1D11-DFDA91F42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929"/>
            <a:ext cx="12192000" cy="45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82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D3E9053-3A4C-ACBD-5BDE-41E8D73C6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641" y="1565284"/>
            <a:ext cx="14305281" cy="372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83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4CE6640-6477-8DF9-3C9E-2C823E793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07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2F24094-D975-170B-B689-43FBD7439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95960"/>
            <a:ext cx="12192001" cy="54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62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97C2E7E-BF26-6E68-27F9-CF246FC25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834"/>
            <a:ext cx="12192000" cy="644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13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명함, 디자인이(가) 표시된 사진&#10;&#10;자동 생성된 설명">
            <a:extLst>
              <a:ext uri="{FF2B5EF4-FFF2-40B4-BE49-F238E27FC236}">
                <a16:creationId xmlns:a16="http://schemas.microsoft.com/office/drawing/2014/main" id="{2429384A-4BEC-CCDA-7651-0C31428A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520"/>
            <a:ext cx="1219200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22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500B29A-F351-CC9A-31CF-53BD172F8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8" b="1"/>
          <a:stretch/>
        </p:blipFill>
        <p:spPr>
          <a:xfrm>
            <a:off x="196850" y="173519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34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32AA602-399C-C5D8-9D23-0767A79D2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3" y="405130"/>
            <a:ext cx="12161794" cy="6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92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A4CF5E2-77C1-C662-2A81-2B280EBE9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4" y="0"/>
            <a:ext cx="7114011" cy="6858000"/>
          </a:xfrm>
          <a:prstGeom prst="rect">
            <a:avLst/>
          </a:prstGeom>
        </p:spPr>
      </p:pic>
      <p:pic>
        <p:nvPicPr>
          <p:cNvPr id="4" name="그림 3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06AF8283-3226-4B69-379D-F3C4EF590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8224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D5F080-615D-AD51-CC3D-6E1701490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760" y="0"/>
            <a:ext cx="2682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8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정보기기, 멀티미디어, 텍스트이(가) 표시된 사진&#10;&#10;자동 생성된 설명">
            <a:extLst>
              <a:ext uri="{FF2B5EF4-FFF2-40B4-BE49-F238E27FC236}">
                <a16:creationId xmlns:a16="http://schemas.microsoft.com/office/drawing/2014/main" id="{93E8AF0C-BA38-1B0C-7359-26124DD1C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176" y="484632"/>
            <a:ext cx="3930730" cy="5888737"/>
          </a:xfrm>
          <a:prstGeom prst="rect">
            <a:avLst/>
          </a:prstGeom>
        </p:spPr>
      </p:pic>
      <p:pic>
        <p:nvPicPr>
          <p:cNvPr id="9" name="그림 8" descr="휴대 전화, 스크린샷, 텍스트, 정보기기이(가) 표시된 사진&#10;&#10;자동 생성된 설명">
            <a:extLst>
              <a:ext uri="{FF2B5EF4-FFF2-40B4-BE49-F238E27FC236}">
                <a16:creationId xmlns:a16="http://schemas.microsoft.com/office/drawing/2014/main" id="{D00E859A-E2CE-AC9C-E8DA-9B3F6BAB0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094" y="484632"/>
            <a:ext cx="3930730" cy="58887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029DC9-67A8-97E6-B717-EDB176F931F7}"/>
              </a:ext>
            </a:extLst>
          </p:cNvPr>
          <p:cNvSpPr txBox="1"/>
          <p:nvPr/>
        </p:nvSpPr>
        <p:spPr>
          <a:xfrm>
            <a:off x="5873022" y="3244334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b="1" dirty="0"/>
              <a:t>→ </a:t>
            </a:r>
          </a:p>
        </p:txBody>
      </p:sp>
    </p:spTree>
    <p:extLst>
      <p:ext uri="{BB962C8B-B14F-4D97-AF65-F5344CB8AC3E}">
        <p14:creationId xmlns:p14="http://schemas.microsoft.com/office/powerpoint/2010/main" val="2617455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로고, 명함, 스크린샷이(가) 표시된 사진&#10;&#10;자동 생성된 설명">
            <a:extLst>
              <a:ext uri="{FF2B5EF4-FFF2-40B4-BE49-F238E27FC236}">
                <a16:creationId xmlns:a16="http://schemas.microsoft.com/office/drawing/2014/main" id="{E5572B1D-E683-D3DF-717E-A05583A0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72440"/>
            <a:ext cx="12192001" cy="59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6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6927290-B00C-2631-B1C3-41EC5A6D6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14" r="1" b="1"/>
          <a:stretch/>
        </p:blipFill>
        <p:spPr>
          <a:xfrm>
            <a:off x="196850" y="173519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50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8BC2A23-2166-C72F-0731-FAC04D8C7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434" y="0"/>
            <a:ext cx="6831132" cy="6858000"/>
          </a:xfrm>
          <a:prstGeom prst="rect">
            <a:avLst/>
          </a:prstGeom>
        </p:spPr>
      </p:pic>
      <p:pic>
        <p:nvPicPr>
          <p:cNvPr id="7" name="그림 6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34713657-5411-2D59-6989-51C309ACC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14918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82EE26-8029-805A-5174-D2147E0B0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082" y="0"/>
            <a:ext cx="2814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7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FEEB7B2F-F107-93C2-FA9C-2275C00DD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49" y="0"/>
            <a:ext cx="9421053" cy="6847451"/>
          </a:xfrm>
          <a:prstGeom prst="rect">
            <a:avLst/>
          </a:prstGeom>
        </p:spPr>
      </p:pic>
      <p:pic>
        <p:nvPicPr>
          <p:cNvPr id="7" name="그림 6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4AD59267-9642-8DC9-6757-9A4BAF7D4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41929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CDE093-939C-0236-4B30-9875C14F4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0070" y="0"/>
            <a:ext cx="1541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04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49AE3B7-437C-0DE3-CD64-B2C61DB3D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02" y="0"/>
            <a:ext cx="9284396" cy="6858000"/>
          </a:xfrm>
          <a:prstGeom prst="rect">
            <a:avLst/>
          </a:prstGeom>
        </p:spPr>
      </p:pic>
      <p:pic>
        <p:nvPicPr>
          <p:cNvPr id="6" name="그림 5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6FDA2520-4ADF-952F-D582-B4EDF3115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6743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942B98-3843-F76A-3189-C90860D73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0070" y="0"/>
            <a:ext cx="1541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3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7901BDB0-78FB-41DF-09D0-12ACF2EAF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07" y="0"/>
            <a:ext cx="9463986" cy="6859990"/>
          </a:xfrm>
          <a:prstGeom prst="rect">
            <a:avLst/>
          </a:prstGeom>
        </p:spPr>
      </p:pic>
      <p:pic>
        <p:nvPicPr>
          <p:cNvPr id="6" name="그림 5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C1F7C519-A453-1C98-B084-ED262F213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6743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2C93AD-85E6-5EE4-DB10-B0A140877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0070" y="0"/>
            <a:ext cx="1541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88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837A45D-6D76-FA0F-3545-13EADE536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1"/>
            <a:ext cx="12192000" cy="4267200"/>
          </a:xfrm>
          <a:prstGeom prst="rect">
            <a:avLst/>
          </a:prstGeom>
        </p:spPr>
      </p:pic>
      <p:pic>
        <p:nvPicPr>
          <p:cNvPr id="7" name="그림 6" descr="블루, 일렉트릭 블루, 스크린샷, 벡터 그래픽이(가) 표시된 사진&#10;&#10;자동 생성된 설명">
            <a:extLst>
              <a:ext uri="{FF2B5EF4-FFF2-40B4-BE49-F238E27FC236}">
                <a16:creationId xmlns:a16="http://schemas.microsoft.com/office/drawing/2014/main" id="{76029315-D079-1913-ABC9-632A02A85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541929"/>
          </a:xfrm>
          <a:prstGeom prst="rect">
            <a:avLst/>
          </a:prstGeom>
        </p:spPr>
      </p:pic>
      <p:pic>
        <p:nvPicPr>
          <p:cNvPr id="8" name="그림 7" descr="블루, 일렉트릭 블루, 스크린샷, 벡터 그래픽이(가) 표시된 사진&#10;&#10;자동 생성된 설명">
            <a:extLst>
              <a:ext uri="{FF2B5EF4-FFF2-40B4-BE49-F238E27FC236}">
                <a16:creationId xmlns:a16="http://schemas.microsoft.com/office/drawing/2014/main" id="{0797F907-ADB2-A531-390B-59C29706D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16072"/>
            <a:ext cx="12192000" cy="15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1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A5052733-7226-7A11-CD46-E2A4A555F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2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126</TotalTime>
  <Words>1</Words>
  <Application>Microsoft Macintosh PowerPoint</Application>
  <PresentationFormat>와이드스크린</PresentationFormat>
  <Paragraphs>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임승진</dc:creator>
  <cp:lastModifiedBy>임승진</cp:lastModifiedBy>
  <cp:revision>1</cp:revision>
  <dcterms:created xsi:type="dcterms:W3CDTF">2023-05-20T03:44:25Z</dcterms:created>
  <dcterms:modified xsi:type="dcterms:W3CDTF">2023-05-20T05:51:06Z</dcterms:modified>
</cp:coreProperties>
</file>